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8" r:id="rId17"/>
    <p:sldId id="279" r:id="rId18"/>
    <p:sldId id="275" r:id="rId19"/>
    <p:sldId id="277" r:id="rId20"/>
    <p:sldId id="280" r:id="rId21"/>
    <p:sldId id="282" r:id="rId22"/>
    <p:sldId id="281" r:id="rId23"/>
    <p:sldId id="28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BBE5E9B-95D3-43B6-8D01-A12C279F821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AECF23B-DA1D-410A-B26E-9CEA92C3F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5E9B-95D3-43B6-8D01-A12C279F821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F23B-DA1D-410A-B26E-9CEA92C3F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5E9B-95D3-43B6-8D01-A12C279F821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F23B-DA1D-410A-B26E-9CEA92C3F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5E9B-95D3-43B6-8D01-A12C279F821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F23B-DA1D-410A-B26E-9CEA92C3F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5E9B-95D3-43B6-8D01-A12C279F821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F23B-DA1D-410A-B26E-9CEA92C3F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5E9B-95D3-43B6-8D01-A12C279F821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F23B-DA1D-410A-B26E-9CEA92C3F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BE5E9B-95D3-43B6-8D01-A12C279F821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ECF23B-DA1D-410A-B26E-9CEA92C3FC8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BBE5E9B-95D3-43B6-8D01-A12C279F821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AECF23B-DA1D-410A-B26E-9CEA92C3F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5E9B-95D3-43B6-8D01-A12C279F821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F23B-DA1D-410A-B26E-9CEA92C3F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5E9B-95D3-43B6-8D01-A12C279F821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F23B-DA1D-410A-B26E-9CEA92C3F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5E9B-95D3-43B6-8D01-A12C279F821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F23B-DA1D-410A-B26E-9CEA92C3F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BBE5E9B-95D3-43B6-8D01-A12C279F821B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AECF23B-DA1D-410A-B26E-9CEA92C3FC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vebold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cumm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57400"/>
            <a:ext cx="8458200" cy="1585913"/>
          </a:xfrm>
        </p:spPr>
        <p:txBody>
          <a:bodyPr/>
          <a:lstStyle/>
          <a:p>
            <a:r>
              <a:rPr lang="en-US" dirty="0" smtClean="0"/>
              <a:t>Growing a Connected Men’s Ministry- Some Best Practices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" y="4419600"/>
            <a:ext cx="4953000" cy="1752600"/>
          </a:xfrm>
        </p:spPr>
        <p:txBody>
          <a:bodyPr/>
          <a:lstStyle/>
          <a:p>
            <a:r>
              <a:rPr lang="en-US" dirty="0" smtClean="0"/>
              <a:t>Gil Hanke, GCUMM</a:t>
            </a:r>
          </a:p>
          <a:p>
            <a:r>
              <a:rPr lang="en-US" dirty="0" smtClean="0"/>
              <a:t>Dan Ramsey, NACP</a:t>
            </a:r>
          </a:p>
          <a:p>
            <a:r>
              <a:rPr lang="en-US" dirty="0" smtClean="0"/>
              <a:t>Winter, 2015 Webinars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152900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64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the church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Realize that people who are considering visiting your church often look at your website. What does it say about your ministries? </a:t>
            </a:r>
          </a:p>
          <a:p>
            <a:r>
              <a:rPr lang="en-US" dirty="0" smtClean="0"/>
              <a:t>Is there a balance?  Is it all inwardly focused?</a:t>
            </a:r>
          </a:p>
          <a:p>
            <a:r>
              <a:rPr lang="en-US" dirty="0" smtClean="0"/>
              <a:t>What does it list for men and for young adults?</a:t>
            </a:r>
          </a:p>
          <a:p>
            <a:r>
              <a:rPr lang="en-US" dirty="0" smtClean="0"/>
              <a:t>Is it current? “Come to UMM March 2, 2009”</a:t>
            </a:r>
          </a:p>
          <a:p>
            <a:r>
              <a:rPr lang="en-US" dirty="0" smtClean="0"/>
              <a:t>If is says, “There’s a place for you..” is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8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look at the monthly UMM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in many churches</a:t>
            </a:r>
          </a:p>
          <a:p>
            <a:r>
              <a:rPr lang="en-US" dirty="0" smtClean="0"/>
              <a:t>Meat and eat, but does serve a purpose for the men that are attending.</a:t>
            </a:r>
            <a:endParaRPr lang="en-US" strike="sngStrike" dirty="0" smtClean="0"/>
          </a:p>
          <a:p>
            <a:r>
              <a:rPr lang="en-US" dirty="0" smtClean="0"/>
              <a:t>Often has good speakers/good projects.</a:t>
            </a:r>
          </a:p>
          <a:p>
            <a:r>
              <a:rPr lang="en-US" dirty="0" smtClean="0"/>
              <a:t>But reaches a small % of the men in the church.</a:t>
            </a:r>
          </a:p>
          <a:p>
            <a:r>
              <a:rPr lang="en-US" b="1" u="sng" dirty="0" smtClean="0"/>
              <a:t>Everyone who wants to come is coming.</a:t>
            </a:r>
          </a:p>
          <a:p>
            <a:r>
              <a:rPr lang="en-US" dirty="0" smtClean="0"/>
              <a:t>What about the rest?</a:t>
            </a:r>
          </a:p>
          <a:p>
            <a:r>
              <a:rPr lang="en-US" dirty="0" smtClean="0"/>
              <a:t>Growing your men’s ministry is not growing that monthly meeting.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9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by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 the monthly meeting alone, make sure they feel supported</a:t>
            </a:r>
          </a:p>
          <a:p>
            <a:r>
              <a:rPr lang="en-US" dirty="0" smtClean="0"/>
              <a:t>Create new meetings at different times, different places, different formats</a:t>
            </a:r>
          </a:p>
          <a:p>
            <a:r>
              <a:rPr lang="en-US" dirty="0" smtClean="0"/>
              <a:t>Why? Back to the core- making disciples</a:t>
            </a:r>
          </a:p>
          <a:p>
            <a:r>
              <a:rPr lang="en-US" dirty="0" smtClean="0"/>
              <a:t>Some are front door ministries</a:t>
            </a:r>
          </a:p>
          <a:p>
            <a:r>
              <a:rPr lang="en-US" dirty="0" smtClean="0"/>
              <a:t>Many are back door ministries</a:t>
            </a:r>
          </a:p>
          <a:p>
            <a:r>
              <a:rPr lang="en-US" dirty="0" smtClean="0"/>
              <a:t>Consider technology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6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Door Ministries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Worship – Excellence is important</a:t>
            </a:r>
          </a:p>
          <a:p>
            <a:r>
              <a:rPr lang="en-US" dirty="0" smtClean="0"/>
              <a:t>Participation by males in worship- lector, choir, usher, greeter…</a:t>
            </a:r>
          </a:p>
          <a:p>
            <a:r>
              <a:rPr lang="en-US" dirty="0" smtClean="0"/>
              <a:t>Sunday School/Discipleship groups</a:t>
            </a:r>
          </a:p>
          <a:p>
            <a:r>
              <a:rPr lang="en-US" dirty="0" smtClean="0"/>
              <a:t>Use skills on committees because they buy into the mission of that church.</a:t>
            </a:r>
          </a:p>
          <a:p>
            <a:r>
              <a:rPr lang="en-US" dirty="0" smtClean="0"/>
              <a:t>Use different skills than they use at work on committees because they see a need.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6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Door Ministries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May not want to ‘go’ to church, but could…</a:t>
            </a:r>
          </a:p>
          <a:p>
            <a:r>
              <a:rPr lang="en-US" dirty="0" smtClean="0"/>
              <a:t>Do a local, national or international mission project</a:t>
            </a:r>
          </a:p>
          <a:p>
            <a:r>
              <a:rPr lang="en-US" dirty="0" smtClean="0"/>
              <a:t>Attend a local event (appropriate)</a:t>
            </a:r>
          </a:p>
          <a:p>
            <a:r>
              <a:rPr lang="en-US" dirty="0" smtClean="0"/>
              <a:t>Guy stuff- car show, road rally, wild game dinner</a:t>
            </a:r>
          </a:p>
          <a:p>
            <a:r>
              <a:rPr lang="en-US" dirty="0" smtClean="0"/>
              <a:t>Habitat build</a:t>
            </a:r>
          </a:p>
          <a:p>
            <a:r>
              <a:rPr lang="en-US" dirty="0" smtClean="0"/>
              <a:t>Scouting/Youth Serving Agencies</a:t>
            </a:r>
          </a:p>
          <a:p>
            <a:r>
              <a:rPr lang="en-US" dirty="0" smtClean="0"/>
              <a:t>Work day at a local school</a:t>
            </a:r>
          </a:p>
          <a:p>
            <a:r>
              <a:rPr lang="en-US" dirty="0" smtClean="0"/>
              <a:t>Sports ministry</a:t>
            </a:r>
          </a:p>
          <a:p>
            <a:r>
              <a:rPr lang="en-US" dirty="0" smtClean="0"/>
              <a:t>Community programs for the Community</a:t>
            </a:r>
          </a:p>
          <a:p>
            <a:r>
              <a:rPr lang="en-US" dirty="0" smtClean="0"/>
              <a:t>Intergenerational groups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7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has worked for you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Kenneth- what are </a:t>
            </a:r>
            <a:r>
              <a:rPr lang="en-US" sz="3600" smtClean="0"/>
              <a:t>some highlights in the SCJ?  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72186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of the ministries of UMM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Society of St. Andrew</a:t>
            </a:r>
          </a:p>
          <a:p>
            <a:r>
              <a:rPr lang="en-US" dirty="0" smtClean="0"/>
              <a:t>BSA, GSA, Camp Fire, 4-H, Big Brothers Big Sisters</a:t>
            </a:r>
          </a:p>
          <a:p>
            <a:r>
              <a:rPr lang="en-US" dirty="0" smtClean="0"/>
              <a:t>Disciple Bible Outreach other prison ministries</a:t>
            </a:r>
          </a:p>
          <a:p>
            <a:r>
              <a:rPr lang="en-US" dirty="0" smtClean="0"/>
              <a:t>Upper Room Prayer Ministry</a:t>
            </a:r>
          </a:p>
          <a:p>
            <a:r>
              <a:rPr lang="en-US" dirty="0" smtClean="0"/>
              <a:t>Strength of Service for God and Country- Armed Service</a:t>
            </a:r>
          </a:p>
          <a:p>
            <a:r>
              <a:rPr lang="en-US" dirty="0" smtClean="0"/>
              <a:t>Strength for Service for God and Community- First Responders</a:t>
            </a:r>
          </a:p>
          <a:p>
            <a:r>
              <a:rPr lang="en-US" dirty="0" smtClean="0"/>
              <a:t>Faith Sharing New Testaments</a:t>
            </a:r>
          </a:p>
          <a:p>
            <a:r>
              <a:rPr lang="en-US" dirty="0" smtClean="0"/>
              <a:t>Scouting Ministry Specialists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Men’s Ministry Specialists</a:t>
            </a:r>
          </a:p>
          <a:p>
            <a:r>
              <a:rPr lang="en-US" dirty="0" smtClean="0"/>
              <a:t>Understanding Men’s Ministry Course</a:t>
            </a:r>
          </a:p>
          <a:p>
            <a:r>
              <a:rPr lang="en-US" dirty="0" smtClean="0"/>
              <a:t>Wesleyan Building Brothers</a:t>
            </a:r>
          </a:p>
          <a:p>
            <a:r>
              <a:rPr lang="en-US" dirty="0" smtClean="0"/>
              <a:t>Stop Hunger Now</a:t>
            </a:r>
          </a:p>
          <a:p>
            <a:r>
              <a:rPr lang="en-US" dirty="0" smtClean="0"/>
              <a:t>Domestic Violence Partnership</a:t>
            </a:r>
          </a:p>
          <a:p>
            <a:r>
              <a:rPr lang="en-US" dirty="0" smtClean="0"/>
              <a:t>Lead Like Jesus Ministry</a:t>
            </a:r>
          </a:p>
          <a:p>
            <a:r>
              <a:rPr lang="en-US" dirty="0" smtClean="0"/>
              <a:t>UMVIM</a:t>
            </a:r>
          </a:p>
          <a:p>
            <a:r>
              <a:rPr lang="en-US" dirty="0" smtClean="0"/>
              <a:t>Emmaus</a:t>
            </a:r>
          </a:p>
          <a:p>
            <a:r>
              <a:rPr lang="en-US" dirty="0" smtClean="0"/>
              <a:t>Habitat for Humanity</a:t>
            </a:r>
          </a:p>
          <a:p>
            <a:r>
              <a:rPr lang="en-US" dirty="0" smtClean="0"/>
              <a:t>Giving through Every Member Shares, Legacy, Circuit Rider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1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might you try in the next 2 months?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6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the structure as you need to, but it is not required- may use “teams” or “task forces”… </a:t>
            </a:r>
          </a:p>
          <a:p>
            <a:r>
              <a:rPr lang="en-US" dirty="0" smtClean="0"/>
              <a:t>Look at </a:t>
            </a:r>
            <a:r>
              <a:rPr lang="en-US" dirty="0" smtClean="0">
                <a:solidFill>
                  <a:srgbClr val="C00000"/>
                </a:solidFill>
                <a:hlinkClick r:id="rId2"/>
              </a:rPr>
              <a:t>www.livebold.org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Created by Greg Arnold one of our Deployed Staff- he does men’s ministry differently</a:t>
            </a:r>
          </a:p>
          <a:p>
            <a:r>
              <a:rPr lang="en-US" dirty="0" smtClean="0"/>
              <a:t>Use and develop Men’s Ministry Specialists through contacts with Mark Dehority/Mark Lubbock- Deployed Staff, and Joe Strausbaugh at our office.</a:t>
            </a:r>
          </a:p>
          <a:p>
            <a:r>
              <a:rPr lang="en-US" dirty="0" smtClean="0"/>
              <a:t>Consider conference wide or district wide training in Lead Like Jesus- Jim Boesch –Deployed Staff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7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we as the United Methodist Church doing any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Yes! </a:t>
            </a:r>
          </a:p>
          <a:p>
            <a:r>
              <a:rPr lang="en-US" dirty="0" smtClean="0"/>
              <a:t>More professions of faith.</a:t>
            </a:r>
          </a:p>
          <a:p>
            <a:r>
              <a:rPr lang="en-US" dirty="0" smtClean="0"/>
              <a:t>More small groups- focused on Discipleship.</a:t>
            </a:r>
          </a:p>
          <a:p>
            <a:r>
              <a:rPr lang="en-US" dirty="0" smtClean="0"/>
              <a:t>More hands on mission.</a:t>
            </a:r>
          </a:p>
          <a:p>
            <a:r>
              <a:rPr lang="en-US" dirty="0" smtClean="0"/>
              <a:t>More new worship services for different folks.</a:t>
            </a:r>
          </a:p>
          <a:p>
            <a:r>
              <a:rPr lang="en-US" dirty="0" smtClean="0"/>
              <a:t>We have seen a good growth in men’s ministry.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3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best to begin with the “Why?”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you think that men’s ministry and scouting ministry are important? </a:t>
            </a:r>
          </a:p>
          <a:p>
            <a:r>
              <a:rPr lang="en-US" dirty="0" smtClean="0"/>
              <a:t>There are some facts that we have to deal with:</a:t>
            </a:r>
          </a:p>
          <a:p>
            <a:r>
              <a:rPr lang="en-US" dirty="0" smtClean="0"/>
              <a:t>This is hard and messy</a:t>
            </a:r>
          </a:p>
          <a:p>
            <a:r>
              <a:rPr lang="en-US" dirty="0" smtClean="0"/>
              <a:t>Men are resistant and afraid  </a:t>
            </a:r>
          </a:p>
          <a:p>
            <a:r>
              <a:rPr lang="en-US" dirty="0" smtClean="0"/>
              <a:t>This is counter-cultural; what makes a man? </a:t>
            </a:r>
          </a:p>
          <a:p>
            <a:r>
              <a:rPr lang="en-US" dirty="0" smtClean="0"/>
              <a:t>Men carry around lots of junk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functional structures do you need?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Conference leadership</a:t>
            </a:r>
          </a:p>
          <a:p>
            <a:pPr lvl="1"/>
            <a:r>
              <a:rPr lang="en-US" dirty="0" smtClean="0"/>
              <a:t>Leader, leader elect, treasurer, reps from district and one from Conference office</a:t>
            </a:r>
          </a:p>
          <a:p>
            <a:r>
              <a:rPr lang="en-US" dirty="0" smtClean="0"/>
              <a:t>District leadership</a:t>
            </a:r>
          </a:p>
          <a:p>
            <a:pPr lvl="1"/>
            <a:r>
              <a:rPr lang="en-US" dirty="0" smtClean="0"/>
              <a:t>Leader, leader elect, reps from 4 parts of district</a:t>
            </a:r>
          </a:p>
          <a:p>
            <a:r>
              <a:rPr lang="en-US" dirty="0" smtClean="0"/>
              <a:t>Local church leadership</a:t>
            </a:r>
          </a:p>
          <a:p>
            <a:pPr lvl="1"/>
            <a:r>
              <a:rPr lang="en-US" dirty="0" smtClean="0"/>
              <a:t>Leader, leader elect, reps from the major ministries to, for, and with men.</a:t>
            </a:r>
          </a:p>
          <a:p>
            <a:pPr lvl="1"/>
            <a:r>
              <a:rPr lang="en-US" dirty="0" smtClean="0"/>
              <a:t>We want a ministry that includes </a:t>
            </a:r>
            <a:r>
              <a:rPr lang="en-US" u="sng" dirty="0" smtClean="0"/>
              <a:t>all the men</a:t>
            </a:r>
            <a:r>
              <a:rPr lang="en-US" dirty="0" smtClean="0"/>
              <a:t> of each local church to bring them to Christ.</a:t>
            </a:r>
          </a:p>
        </p:txBody>
      </p:sp>
    </p:spTree>
    <p:extLst>
      <p:ext uri="{BB962C8B-B14F-4D97-AF65-F5344CB8AC3E}">
        <p14:creationId xmlns:p14="http://schemas.microsoft.com/office/powerpoint/2010/main" val="130685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One of the 4 Areas of Focus for the UMC is developing principled Christian Leaders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432511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These are lay and clergy, who lead by example.</a:t>
            </a:r>
          </a:p>
          <a:p>
            <a:r>
              <a:rPr lang="en-US" dirty="0" smtClean="0"/>
              <a:t>Their leadership style is that of a servant.</a:t>
            </a:r>
          </a:p>
          <a:p>
            <a:r>
              <a:rPr lang="en-US" dirty="0" smtClean="0"/>
              <a:t>They are focused on the mission of the UMC to make Disciples- Disciples make more disciples.</a:t>
            </a:r>
          </a:p>
          <a:p>
            <a:r>
              <a:rPr lang="en-US" dirty="0" smtClean="0"/>
              <a:t>That may begin with a relationship, but the purpose is to lead men into a deeper relationship with Christ.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can’t sell what you did not buy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Core Values</a:t>
            </a:r>
          </a:p>
          <a:p>
            <a:r>
              <a:rPr lang="en-US" dirty="0" smtClean="0"/>
              <a:t>Servant Leader – it not about me</a:t>
            </a:r>
          </a:p>
          <a:p>
            <a:r>
              <a:rPr lang="en-US" dirty="0" smtClean="0"/>
              <a:t>Honesty</a:t>
            </a:r>
          </a:p>
          <a:p>
            <a:r>
              <a:rPr lang="en-US" dirty="0" smtClean="0"/>
              <a:t>Seeing all men  and their different  places in their  walk. </a:t>
            </a:r>
          </a:p>
          <a:p>
            <a:r>
              <a:rPr lang="en-US" dirty="0" smtClean="0"/>
              <a:t>Belief in the  mission of  the UMC and GCUMM </a:t>
            </a:r>
          </a:p>
          <a:p>
            <a:r>
              <a:rPr lang="en-US" dirty="0"/>
              <a:t>I</a:t>
            </a:r>
            <a:r>
              <a:rPr lang="en-US" dirty="0" smtClean="0"/>
              <a:t> need an on growing relationship with Christ </a:t>
            </a:r>
          </a:p>
          <a:p>
            <a:r>
              <a:rPr lang="en-US" dirty="0" smtClean="0"/>
              <a:t>Grace  is given to me, I need to give it to  others</a:t>
            </a:r>
          </a:p>
          <a:p>
            <a:r>
              <a:rPr lang="en-US" dirty="0" smtClean="0"/>
              <a:t>Men are vital to  the  Church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Core Activities</a:t>
            </a:r>
          </a:p>
          <a:p>
            <a:r>
              <a:rPr lang="en-US" dirty="0" smtClean="0"/>
              <a:t>Pray daily in several settings</a:t>
            </a:r>
          </a:p>
          <a:p>
            <a:r>
              <a:rPr lang="en-US" dirty="0" smtClean="0"/>
              <a:t>Read the Bible daily</a:t>
            </a:r>
          </a:p>
          <a:p>
            <a:r>
              <a:rPr lang="en-US" dirty="0" smtClean="0"/>
              <a:t>Do a personal devotion daily</a:t>
            </a:r>
          </a:p>
          <a:p>
            <a:r>
              <a:rPr lang="en-US" dirty="0" smtClean="0"/>
              <a:t>Participate in  a weekly meeting with other men  </a:t>
            </a:r>
          </a:p>
          <a:p>
            <a:r>
              <a:rPr lang="en-US" dirty="0" smtClean="0"/>
              <a:t>Have a spiritual director/advisor</a:t>
            </a:r>
          </a:p>
          <a:p>
            <a:r>
              <a:rPr lang="en-US" dirty="0" smtClean="0"/>
              <a:t>Practice stewardship</a:t>
            </a:r>
          </a:p>
          <a:p>
            <a:r>
              <a:rPr lang="en-US" dirty="0" smtClean="0"/>
              <a:t>Practice social and personal holiness</a:t>
            </a:r>
          </a:p>
          <a:p>
            <a:r>
              <a:rPr lang="en-US" dirty="0" smtClean="0"/>
              <a:t>Communicate effectively</a:t>
            </a:r>
          </a:p>
          <a:p>
            <a:r>
              <a:rPr lang="en-US" dirty="0" smtClean="0"/>
              <a:t>Be accountable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4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Your next right step as a leader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carefully and ask, do my actions as a leader reveal those Core Values in me?</a:t>
            </a:r>
          </a:p>
          <a:p>
            <a:r>
              <a:rPr lang="en-US" dirty="0" smtClean="0"/>
              <a:t>If not, or if not as well as you think God would want, we have resources through the GCUMM to help you. </a:t>
            </a:r>
          </a:p>
          <a:p>
            <a:r>
              <a:rPr lang="en-US" dirty="0" smtClean="0"/>
              <a:t>Look at the Core Activities, we have materials and guidance to lead you in these areas as well.</a:t>
            </a:r>
          </a:p>
          <a:p>
            <a:r>
              <a:rPr lang="en-US" dirty="0" smtClean="0"/>
              <a:t>Anticipate now the question that will be asked of you as you talk about these activities. “What do you use in your small group or as a devotion?”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3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 us close with three stories, and a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can’t measure about our men’s small group.</a:t>
            </a:r>
          </a:p>
          <a:p>
            <a:r>
              <a:rPr lang="en-US" dirty="0" smtClean="0"/>
              <a:t>Dan’s calls to local churches</a:t>
            </a:r>
          </a:p>
          <a:p>
            <a:r>
              <a:rPr lang="en-US" dirty="0" smtClean="0"/>
              <a:t>Phone call from Bill</a:t>
            </a:r>
          </a:p>
          <a:p>
            <a:r>
              <a:rPr lang="en-US" dirty="0" smtClean="0"/>
              <a:t>USE US, wear us out… please</a:t>
            </a:r>
          </a:p>
          <a:p>
            <a:r>
              <a:rPr lang="en-US" dirty="0" smtClean="0"/>
              <a:t>866-297-4312</a:t>
            </a:r>
          </a:p>
          <a:p>
            <a:r>
              <a:rPr lang="en-US" smtClean="0">
                <a:hlinkClick r:id="rId2"/>
              </a:rPr>
              <a:t>www.gcumm.org</a:t>
            </a:r>
            <a:endParaRPr lang="en-US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Pastor’s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many places we don’t have it.</a:t>
            </a:r>
          </a:p>
          <a:p>
            <a:r>
              <a:rPr lang="en-US" dirty="0" smtClean="0"/>
              <a:t>In many places we do have it from pastors that we may not expect.</a:t>
            </a:r>
          </a:p>
          <a:p>
            <a:r>
              <a:rPr lang="en-US" dirty="0" smtClean="0"/>
              <a:t>Why do you think we don’t have universal support clergy? </a:t>
            </a:r>
          </a:p>
          <a:p>
            <a:r>
              <a:rPr lang="en-US" dirty="0" smtClean="0"/>
              <a:t>Are we “doers of the word?” </a:t>
            </a:r>
          </a:p>
          <a:p>
            <a:r>
              <a:rPr lang="en-US" dirty="0" smtClean="0"/>
              <a:t>Do we ask about their vision, or demand their participation? </a:t>
            </a:r>
          </a:p>
          <a:p>
            <a:r>
              <a:rPr lang="en-US" dirty="0" smtClean="0"/>
              <a:t>Do we add to their plate, or take stuff off their plate?</a:t>
            </a:r>
          </a:p>
          <a:p>
            <a:r>
              <a:rPr lang="en-US" dirty="0" smtClean="0"/>
              <a:t>Do they think we have their back? Do they know we pray for them? Do they think we prey on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99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are some ‘new’ realities?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church has gone on without us (men).</a:t>
            </a:r>
          </a:p>
          <a:p>
            <a:r>
              <a:rPr lang="en-US" dirty="0" smtClean="0"/>
              <a:t>Our ‘connection’ is based on a system that is hierarchical- officers, set of steps from local to national and back. That model does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not always favor younger men (or women). </a:t>
            </a:r>
          </a:p>
          <a:p>
            <a:r>
              <a:rPr lang="en-US" dirty="0" smtClean="0"/>
              <a:t>In the Book of Discipline, old structures are not required, and new structures are vague. </a:t>
            </a:r>
          </a:p>
          <a:p>
            <a:r>
              <a:rPr lang="en-US" dirty="0" smtClean="0"/>
              <a:t>When we under utilize new communication systems we alienate younger men.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0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things that have not changed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 need Christ</a:t>
            </a:r>
          </a:p>
          <a:p>
            <a:r>
              <a:rPr lang="en-US" dirty="0" smtClean="0"/>
              <a:t>Men are hungry for something, and in Wesley’s words we need to “offer them Christ” (1784)</a:t>
            </a:r>
          </a:p>
          <a:p>
            <a:r>
              <a:rPr lang="en-US" dirty="0" smtClean="0"/>
              <a:t>It does not take a thousand men to make a difference. </a:t>
            </a:r>
          </a:p>
          <a:p>
            <a:r>
              <a:rPr lang="en-US" dirty="0" smtClean="0"/>
              <a:t>Our primary purpose is to “declare the centrality of Christ in our lives” -Discipleship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1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some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13 million more women than men will attend church this Sunday</a:t>
            </a:r>
          </a:p>
          <a:p>
            <a:r>
              <a:rPr lang="en-US" dirty="0" smtClean="0"/>
              <a:t>25% of all married women who attend church will do so without their husbands</a:t>
            </a:r>
          </a:p>
          <a:p>
            <a:r>
              <a:rPr lang="en-US" dirty="0" smtClean="0"/>
              <a:t>The percentage of men in worship reflects church growth</a:t>
            </a:r>
          </a:p>
          <a:p>
            <a:r>
              <a:rPr lang="en-US" dirty="0" smtClean="0"/>
              <a:t>Which family member brings the whole family to church?</a:t>
            </a:r>
          </a:p>
          <a:p>
            <a:r>
              <a:rPr lang="en-US" dirty="0" smtClean="0"/>
              <a:t>Youth have more respect for fathers who are engaged spiritually.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52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 at the United Methodist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 of the 4 Areas of Focus are to develop “Principled Christian Leaders” and “Create new places for new people.” </a:t>
            </a:r>
          </a:p>
          <a:p>
            <a:r>
              <a:rPr lang="en-US" dirty="0" smtClean="0"/>
              <a:t>We are not attempting to displace women from leadership- there is plenty to do.</a:t>
            </a:r>
          </a:p>
          <a:p>
            <a:r>
              <a:rPr lang="en-US" dirty="0" smtClean="0"/>
              <a:t>Evangelism is easier today than when our parents were our age; but we don’t do much with it anymore. </a:t>
            </a:r>
          </a:p>
          <a:p>
            <a:r>
              <a:rPr lang="en-US" dirty="0" smtClean="0"/>
              <a:t>We try to re-name evangelism, and assign it to someone else. </a:t>
            </a:r>
          </a:p>
        </p:txBody>
      </p:sp>
    </p:spTree>
    <p:extLst>
      <p:ext uri="{BB962C8B-B14F-4D97-AF65-F5344CB8AC3E}">
        <p14:creationId xmlns:p14="http://schemas.microsoft.com/office/powerpoint/2010/main" val="393347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un-Churched folk see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57% of un-churched folks wonder why their Christian friends never talk about spiritual matters.</a:t>
            </a:r>
          </a:p>
          <a:p>
            <a:r>
              <a:rPr lang="en-US" dirty="0" smtClean="0"/>
              <a:t>Un-churched folks with children are more concerned about the spiritual welfare of their kids than themselves.</a:t>
            </a:r>
          </a:p>
          <a:p>
            <a:r>
              <a:rPr lang="en-US" dirty="0" smtClean="0"/>
              <a:t>82% of un-churched are at least ‘somewhat likely’ to attend church if invited and escorted.</a:t>
            </a:r>
          </a:p>
          <a:p>
            <a:pPr lvl="2"/>
            <a:r>
              <a:rPr lang="en-US" dirty="0" smtClean="0"/>
              <a:t>Rainer Research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8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So, what should the Church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Bishop Trimble- “The church is at its best when the folk inside can’t wait to get outside, and the folk outside can’t wait to get inside.”</a:t>
            </a:r>
          </a:p>
          <a:p>
            <a:r>
              <a:rPr lang="en-US" dirty="0" smtClean="0"/>
              <a:t>It must be a balance of maturing disciples who are growing in Christ and compelled to serve the least, the lost and the last. Wesley’s “personal holiness” and “social holiness”</a:t>
            </a:r>
          </a:p>
        </p:txBody>
      </p:sp>
    </p:spTree>
    <p:extLst>
      <p:ext uri="{BB962C8B-B14F-4D97-AF65-F5344CB8AC3E}">
        <p14:creationId xmlns:p14="http://schemas.microsoft.com/office/powerpoint/2010/main" val="211917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549</TotalTime>
  <Words>1546</Words>
  <Application>Microsoft Office PowerPoint</Application>
  <PresentationFormat>On-screen Show (4:3)</PresentationFormat>
  <Paragraphs>165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Urban</vt:lpstr>
      <vt:lpstr>Growing a Connected Men’s Ministry- Some Best Practices</vt:lpstr>
      <vt:lpstr>It is best to begin with the “Why?”</vt:lpstr>
      <vt:lpstr>Pastor’s Support</vt:lpstr>
      <vt:lpstr>So what are some ‘new’ realities?</vt:lpstr>
      <vt:lpstr>What are some things that have not changed</vt:lpstr>
      <vt:lpstr>Look at some statistics</vt:lpstr>
      <vt:lpstr>Look at the United Methodist Church</vt:lpstr>
      <vt:lpstr>Even un-Churched folk see it</vt:lpstr>
      <vt:lpstr>So, what should the Church look like?</vt:lpstr>
      <vt:lpstr>What should the church look like?</vt:lpstr>
      <vt:lpstr>Let’s look at the monthly UMM Meeting</vt:lpstr>
      <vt:lpstr>Growing by Addition</vt:lpstr>
      <vt:lpstr>Front Door Ministries</vt:lpstr>
      <vt:lpstr>Back Door Ministries</vt:lpstr>
      <vt:lpstr>What has worked for you? </vt:lpstr>
      <vt:lpstr>Some of the ministries of UMM</vt:lpstr>
      <vt:lpstr>What might you try in the next 2 months?</vt:lpstr>
      <vt:lpstr>Things to consider…..</vt:lpstr>
      <vt:lpstr>Are we as the United Methodist Church doing any better?</vt:lpstr>
      <vt:lpstr>So what functional structures do you need? </vt:lpstr>
      <vt:lpstr>One of the 4 Areas of Focus for the UMC is developing principled Christian Leaders</vt:lpstr>
      <vt:lpstr>You can’t sell what you did not buy</vt:lpstr>
      <vt:lpstr>Your next right step as a leader</vt:lpstr>
      <vt:lpstr>Let us close with three stories, and a request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a Connected Men’s Ministry- Some Best Practices</dc:title>
  <dc:creator>Gilbert C. Hanke</dc:creator>
  <cp:lastModifiedBy>Gilbert C. Hanke</cp:lastModifiedBy>
  <cp:revision>44</cp:revision>
  <dcterms:created xsi:type="dcterms:W3CDTF">2013-09-24T13:53:21Z</dcterms:created>
  <dcterms:modified xsi:type="dcterms:W3CDTF">2015-01-24T21:23:20Z</dcterms:modified>
</cp:coreProperties>
</file>